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1" r:id="rId2"/>
    <p:sldId id="266" r:id="rId3"/>
    <p:sldId id="267" r:id="rId4"/>
    <p:sldId id="287" r:id="rId5"/>
    <p:sldId id="289" r:id="rId6"/>
    <p:sldId id="288" r:id="rId7"/>
    <p:sldId id="269" r:id="rId8"/>
    <p:sldId id="270" r:id="rId9"/>
    <p:sldId id="290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Minh Canh" userId="0c0f404c-063e-46a1-8ff1-19ed54436d8d" providerId="ADAL" clId="{CFBDC195-A08F-924E-9274-2DAC8DB1B804}"/>
    <pc:docChg chg="modMainMaster">
      <pc:chgData name="Tran Minh Canh" userId="0c0f404c-063e-46a1-8ff1-19ed54436d8d" providerId="ADAL" clId="{CFBDC195-A08F-924E-9274-2DAC8DB1B804}" dt="2021-01-19T08:31:51.191" v="1" actId="20577"/>
      <pc:docMkLst>
        <pc:docMk/>
      </pc:docMkLst>
      <pc:sldMasterChg chg="modSldLayout">
        <pc:chgData name="Tran Minh Canh" userId="0c0f404c-063e-46a1-8ff1-19ed54436d8d" providerId="ADAL" clId="{CFBDC195-A08F-924E-9274-2DAC8DB1B804}" dt="2021-01-19T08:31:51.191" v="1" actId="20577"/>
        <pc:sldMasterMkLst>
          <pc:docMk/>
          <pc:sldMasterMk cId="3055312205" sldId="2147483648"/>
        </pc:sldMasterMkLst>
        <pc:sldLayoutChg chg="modSp mod">
          <pc:chgData name="Tran Minh Canh" userId="0c0f404c-063e-46a1-8ff1-19ed54436d8d" providerId="ADAL" clId="{CFBDC195-A08F-924E-9274-2DAC8DB1B804}" dt="2021-01-19T08:31:51.191" v="1" actId="20577"/>
          <pc:sldLayoutMkLst>
            <pc:docMk/>
            <pc:sldMasterMk cId="3055312205" sldId="2147483648"/>
            <pc:sldLayoutMk cId="906303064" sldId="2147483660"/>
          </pc:sldLayoutMkLst>
          <pc:spChg chg="mod">
            <ac:chgData name="Tran Minh Canh" userId="0c0f404c-063e-46a1-8ff1-19ed54436d8d" providerId="ADAL" clId="{CFBDC195-A08F-924E-9274-2DAC8DB1B804}" dt="2021-01-19T08:31:51.191" v="1" actId="20577"/>
            <ac:spMkLst>
              <pc:docMk/>
              <pc:sldMasterMk cId="3055312205" sldId="2147483648"/>
              <pc:sldLayoutMk cId="906303064" sldId="2147483660"/>
              <ac:spMk id="16" creationId="{77027A05-1D97-FD4F-96AB-41D1450D3DB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6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2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3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0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90449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90630306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10/9/2021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3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7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1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622BF-0013-47B0-BED4-DE30C35E9005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6C428-4B6A-4841-858A-4BB810450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3229" y="4603891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1: FEELINGS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3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64846" y="775115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499005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8872838"/>
      </p:ext>
    </p:extLst>
  </p:cSld>
  <p:clrMapOvr>
    <a:masterClrMapping/>
  </p:clrMapOvr>
  <p:transition spd="slow">
    <p:pull dir="r"/>
    <p:sndAc>
      <p:stSnd>
        <p:snd r:embed="rId2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277" t="7538" r="8410" b="3800"/>
          <a:stretch/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pic>
        <p:nvPicPr>
          <p:cNvPr id="2" name="CD1-TRACK 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5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5103" r="8168"/>
          <a:stretch/>
        </p:blipFill>
        <p:spPr>
          <a:xfrm>
            <a:off x="152400" y="533400"/>
            <a:ext cx="8827168" cy="5791200"/>
          </a:xfrm>
          <a:prstGeom prst="rect">
            <a:avLst/>
          </a:prstGeom>
        </p:spPr>
      </p:pic>
      <p:pic>
        <p:nvPicPr>
          <p:cNvPr id="2" name="CD1-TRACK 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-76200"/>
            <a:ext cx="609600" cy="609600"/>
          </a:xfrm>
          <a:prstGeom prst="rect">
            <a:avLst/>
          </a:prstGeom>
        </p:spPr>
      </p:pic>
      <p:pic>
        <p:nvPicPr>
          <p:cNvPr id="3" name="CD1-TRACK 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5711" t="7342" r="52404" b="40716"/>
          <a:stretch/>
        </p:blipFill>
        <p:spPr bwMode="auto">
          <a:xfrm>
            <a:off x="135082" y="457200"/>
            <a:ext cx="8839200" cy="571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720686" y="2510204"/>
            <a:ext cx="2925041" cy="199692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75659" y="3553691"/>
            <a:ext cx="2925041" cy="199692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777836" y="2498216"/>
            <a:ext cx="2895600" cy="19812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05100" y="3534776"/>
            <a:ext cx="2895600" cy="198120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996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52465" t="25585" r="18868" b="41077"/>
          <a:stretch/>
        </p:blipFill>
        <p:spPr bwMode="auto">
          <a:xfrm>
            <a:off x="221673" y="15353"/>
            <a:ext cx="8915400" cy="6084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578436" y="1370755"/>
                <a:ext cx="775855" cy="661463"/>
              </a:xfrm>
              <a:prstGeom prst="rect">
                <a:avLst/>
              </a:prstGeom>
              <a:noFill/>
              <a:ln w="66675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436" y="1370755"/>
                <a:ext cx="775855" cy="661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666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13072" y="4724400"/>
                <a:ext cx="775855" cy="661463"/>
              </a:xfrm>
              <a:prstGeom prst="rect">
                <a:avLst/>
              </a:prstGeom>
              <a:noFill/>
              <a:ln w="66675"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3072" y="4724400"/>
                <a:ext cx="775855" cy="6614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66675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041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086" t="44737" r="12174" b="18421"/>
          <a:stretch/>
        </p:blipFill>
        <p:spPr>
          <a:xfrm>
            <a:off x="152400" y="15353"/>
            <a:ext cx="8991600" cy="6156847"/>
          </a:xfrm>
          <a:prstGeom prst="rect">
            <a:avLst/>
          </a:prstGeom>
        </p:spPr>
      </p:pic>
      <p:pic>
        <p:nvPicPr>
          <p:cNvPr id="3" name="CD1-TRACK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56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54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701" r="2992"/>
          <a:stretch/>
        </p:blipFill>
        <p:spPr>
          <a:xfrm>
            <a:off x="76200" y="15353"/>
            <a:ext cx="9067800" cy="6309247"/>
          </a:xfrm>
          <a:prstGeom prst="rect">
            <a:avLst/>
          </a:prstGeom>
        </p:spPr>
      </p:pic>
      <p:pic>
        <p:nvPicPr>
          <p:cNvPr id="2" name="CD1-TRACK 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681" r="2520" b="29708"/>
          <a:stretch/>
        </p:blipFill>
        <p:spPr>
          <a:xfrm>
            <a:off x="103909" y="15353"/>
            <a:ext cx="9040091" cy="6233047"/>
          </a:xfrm>
          <a:prstGeom prst="rect">
            <a:avLst/>
          </a:prstGeom>
        </p:spPr>
      </p:pic>
      <p:pic>
        <p:nvPicPr>
          <p:cNvPr id="2" name="CD1-TRACK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154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10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15" t="2817" r="5419" b="2817"/>
          <a:stretch/>
        </p:blipFill>
        <p:spPr>
          <a:xfrm>
            <a:off x="0" y="15353"/>
            <a:ext cx="9144000" cy="63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425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158</Words>
  <Application>Microsoft Office PowerPoint</Application>
  <PresentationFormat>On-screen Show (4:3)</PresentationFormat>
  <Paragraphs>30</Paragraphs>
  <Slides>10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.VnAristote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50</cp:revision>
  <dcterms:created xsi:type="dcterms:W3CDTF">2020-12-08T03:17:05Z</dcterms:created>
  <dcterms:modified xsi:type="dcterms:W3CDTF">2021-10-09T13:26:34Z</dcterms:modified>
</cp:coreProperties>
</file>